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22" r:id="rId2"/>
    <p:sldId id="355" r:id="rId3"/>
    <p:sldId id="356" r:id="rId4"/>
    <p:sldId id="357" r:id="rId5"/>
    <p:sldId id="354" r:id="rId6"/>
  </p:sldIdLst>
  <p:sldSz cx="12192000" cy="6858000"/>
  <p:notesSz cx="9872663" cy="679767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är Fjällström" initials="PF" lastIdx="2" clrIdx="0">
    <p:extLst>
      <p:ext uri="{19B8F6BF-5375-455C-9EA6-DF929625EA0E}">
        <p15:presenceInfo xmlns:p15="http://schemas.microsoft.com/office/powerpoint/2012/main" userId="S::par.fjallstrom@ivl.se::bffed6cb-fcaa-468c-85f1-9c11c31bdd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-9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48421-88AA-40DF-A266-B6486F31B45F}" type="datetimeFigureOut">
              <a:rPr lang="sv-SE" smtClean="0"/>
              <a:t>2021-10-18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87267" y="3271381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27705-2196-417A-A13D-48C8CEB92D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32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B539C2-EEB9-4CD4-A044-B65BDB9AB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C566B4-0789-4100-A246-A83E6F1CA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274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mellan ocean">
    <p:bg>
      <p:bgPr>
        <a:solidFill>
          <a:srgbClr val="58B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77C944-4CEE-4C06-A523-52855DF41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400" y="3607200"/>
            <a:ext cx="9774000" cy="1303200"/>
          </a:xfrm>
        </p:spPr>
        <p:txBody>
          <a:bodyPr anchor="b"/>
          <a:lstStyle>
            <a:lvl1pPr marL="0" indent="0">
              <a:buFont typeface="+mj-lt"/>
              <a:buNone/>
              <a:defRPr sz="5400" u="sng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E1B9C6-33D7-45A3-8F1E-F2C53726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400" y="5090250"/>
            <a:ext cx="9763200" cy="6804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0999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korall">
    <p:bg>
      <p:bgPr>
        <a:solidFill>
          <a:srgbClr val="EA5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77C944-4CEE-4C06-A523-52855DF41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400" y="3607200"/>
            <a:ext cx="9774000" cy="1303200"/>
          </a:xfrm>
        </p:spPr>
        <p:txBody>
          <a:bodyPr anchor="b"/>
          <a:lstStyle>
            <a:lvl1pPr marL="0" indent="0">
              <a:buFont typeface="+mj-lt"/>
              <a:buNone/>
              <a:defRPr sz="5400" u="sng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E1B9C6-33D7-45A3-8F1E-F2C53726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400" y="5090250"/>
            <a:ext cx="9763200" cy="6804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489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mellan koral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77C944-4CEE-4C06-A523-52855DF41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400" y="3607200"/>
            <a:ext cx="9774000" cy="1303200"/>
          </a:xfrm>
        </p:spPr>
        <p:txBody>
          <a:bodyPr anchor="b"/>
          <a:lstStyle>
            <a:lvl1pPr marL="0" indent="0">
              <a:buFont typeface="+mj-lt"/>
              <a:buNone/>
              <a:defRPr sz="5400" u="sng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E1B9C6-33D7-45A3-8F1E-F2C53726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400" y="5090250"/>
            <a:ext cx="9763200" cy="6804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564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foto">
    <p:bg>
      <p:bgPr>
        <a:solidFill>
          <a:srgbClr val="E2E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6171E00B-49EB-4D39-8DBB-AE27BFC0D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77C944-4CEE-4C06-A523-52855DF41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7108" y="925200"/>
            <a:ext cx="5926892" cy="1746000"/>
          </a:xfrm>
        </p:spPr>
        <p:txBody>
          <a:bodyPr anchor="b"/>
          <a:lstStyle>
            <a:lvl1pPr marL="0" indent="0" algn="r">
              <a:buFontTx/>
              <a:buNone/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E1B9C6-33D7-45A3-8F1E-F2C53726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5200" y="3103200"/>
            <a:ext cx="4802400" cy="8496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8859DAA-4DF4-440A-8AD8-09854AF634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81266" y="2834200"/>
            <a:ext cx="5760000" cy="180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6787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med avdel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F6C5B4-2DCD-40C5-83BE-501ABA920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600"/>
            <a:ext cx="7239001" cy="14328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4FCA6C-F6A4-41B8-B42E-209E51B59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800800"/>
            <a:ext cx="7239000" cy="308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8D0645B-C233-4441-900C-0DF9B1181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A4FE-1ADD-4079-A042-8EE98F0DBDC5}" type="datetime1">
              <a:rPr lang="sv-SE" smtClean="0"/>
              <a:t>2021-10-18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8A23B4-CA48-4B75-A09A-CDB119F67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Presentationstitel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3DD851-1CE9-4C6D-98C8-795DFE1F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A41F234-FA38-4D56-B9A5-34AF206336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31200"/>
            <a:ext cx="2469600" cy="316800"/>
          </a:xfr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1826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A7C74F-8E64-4955-92B2-3AB5558E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600"/>
            <a:ext cx="7239600" cy="1432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2F2A4C-C617-43C6-AF40-1909B2371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00800"/>
            <a:ext cx="7239600" cy="308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F61ABF5-16B7-442E-A163-375091536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CBFA-36C9-42EA-A786-2F771B44AA34}" type="datetime1">
              <a:rPr lang="sv-SE" smtClean="0"/>
              <a:t>2021-10-18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7F2C71-463B-4446-A2DA-F88EBF38A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sv-SE"/>
              <a:t>Presentationstitel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6275D25-EE7A-43B3-9FED-EC0AC87F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6FA1B3D8-7EE0-4433-A05F-C49F7B41FE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05200" y="1220400"/>
            <a:ext cx="2944800" cy="423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2930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text och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A7C74F-8E64-4955-92B2-3AB5558E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600"/>
            <a:ext cx="7239600" cy="1432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2F2A4C-C617-43C6-AF40-1909B2371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00800"/>
            <a:ext cx="7239600" cy="308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F61ABF5-16B7-442E-A163-375091536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CBFA-36C9-42EA-A786-2F771B44AA34}" type="datetime1">
              <a:rPr lang="sv-SE" smtClean="0"/>
              <a:t>2021-10-18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7F2C71-463B-4446-A2DA-F88EBF38A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sv-SE"/>
              <a:t>Presentationstitel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6275D25-EE7A-43B3-9FED-EC0AC87F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20754AEB-7693-46E6-B28A-3A601AD7F5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04641" y="0"/>
            <a:ext cx="3887360" cy="68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152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F6C5B4-2DCD-40C5-83BE-501ABA920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4FCA6C-F6A4-41B8-B42E-209E51B59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8D0645B-C233-4441-900C-0DF9B1181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29CA-D7C5-4860-A650-82FC71732764}" type="datetime1">
              <a:rPr lang="sv-SE" smtClean="0"/>
              <a:t>2021-10-18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8A23B4-CA48-4B75-A09A-CDB119F67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/>
            </a:lvl1pPr>
          </a:lstStyle>
          <a:p>
            <a:r>
              <a:rPr lang="sv-SE"/>
              <a:t>Presentationstitel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3DD851-1CE9-4C6D-98C8-795DFE1F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372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77C944-4CEE-4C06-A523-52855DF41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400" y="2898000"/>
            <a:ext cx="9774000" cy="2001600"/>
          </a:xfrm>
        </p:spPr>
        <p:txBody>
          <a:bodyPr anchor="b"/>
          <a:lstStyle>
            <a:lvl1pPr marL="0" indent="0">
              <a:buFont typeface="+mj-lt"/>
              <a:buNone/>
              <a:defRPr sz="5400" u="sng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E1B9C6-33D7-45A3-8F1E-F2C53726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400" y="5090250"/>
            <a:ext cx="9763200" cy="6804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307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A7C74F-8E64-4955-92B2-3AB5558E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600"/>
            <a:ext cx="7239600" cy="1432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2F2A4C-C617-43C6-AF40-1909B2371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00800"/>
            <a:ext cx="7239600" cy="308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FE92478-0A9F-49BE-AFD4-2FA5F3EDC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05200" y="1220400"/>
            <a:ext cx="29448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F61ABF5-16B7-442E-A163-375091536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CBFA-36C9-42EA-A786-2F771B44AA34}" type="datetime1">
              <a:rPr lang="sv-SE" smtClean="0"/>
              <a:t>2021-10-18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7F2C71-463B-4446-A2DA-F88EBF38A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sv-SE"/>
              <a:t>Presentationstitel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6275D25-EE7A-43B3-9FED-EC0AC87F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06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DC6199-F460-4499-8E8C-C28027C70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97426"/>
            <a:ext cx="9504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D249BE0-5392-4A55-AB5C-B2B650DBE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57600"/>
            <a:ext cx="4438800" cy="6480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B717D6C-A127-4F1B-88B1-48151D96C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82800"/>
            <a:ext cx="4438800" cy="313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6955400-C676-4D68-8795-72CC9FFCB0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09600" y="1857600"/>
            <a:ext cx="4636800" cy="6480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C4A1A28-5A26-4C5C-9138-5DEB35526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09600" y="2818800"/>
            <a:ext cx="4636800" cy="313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0C0CD7D-88AA-4C81-8C3C-275F8F3D5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1718-E847-41EC-8663-D864082A6252}" type="datetime1">
              <a:rPr lang="sv-SE" smtClean="0"/>
              <a:t>2021-10-18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8AA8D36-EEB0-49AC-A433-D1B9D59E1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/>
            </a:lvl1pPr>
          </a:lstStyle>
          <a:p>
            <a:r>
              <a:rPr lang="sv-SE"/>
              <a:t>Presentationstitel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3443A09-046D-4F7B-8156-2214B7B7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489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A4193F-565C-45D6-AF25-EA22C60F0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C93CC7E-A321-421D-94DA-4B3587A07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D7B2-F807-427D-A8B9-F1444C0FD40C}" type="datetime1">
              <a:rPr lang="sv-SE" smtClean="0"/>
              <a:t>2021-10-18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40B061-E5E5-4B12-8186-F440218CD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sv-SE" dirty="0"/>
              <a:t>Presentationstitel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FDFE321-3FAD-4F90-802C-912773110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669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B715F41-7DD6-4D9E-AE3E-4B92BA84C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B33F-B853-4164-B72E-FCB35D38D3FF}" type="datetime1">
              <a:rPr lang="sv-SE" smtClean="0"/>
              <a:t>2021-10-18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108F40D-7323-4B45-B621-3E6D2532E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Presentationstitel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49EE3B1-5A9B-41A2-B35E-C12019DF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943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C6C566B4-0789-4100-A246-A83E6F1CAD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993" y="5284633"/>
            <a:ext cx="7566212" cy="73183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</a:t>
            </a:r>
          </a:p>
          <a:p>
            <a:r>
              <a:rPr lang="sv-SE" dirty="0"/>
              <a:t>Datum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972DCE1-4A10-44F2-912D-2241910A5C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759" y="4793369"/>
            <a:ext cx="1800000" cy="1336271"/>
          </a:xfrm>
          <a:prstGeom prst="rect">
            <a:avLst/>
          </a:prstGeom>
        </p:spPr>
      </p:pic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992E5325-8BCB-40AC-ADC7-AFB3A63FCD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81896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6" name="Platshållare för sidfot 3">
            <a:extLst>
              <a:ext uri="{FF2B5EF4-FFF2-40B4-BE49-F238E27FC236}">
                <a16:creationId xmlns:a16="http://schemas.microsoft.com/office/drawing/2014/main" id="{C840B061-E5E5-4B12-8186-F440218CD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8444" y="4281443"/>
            <a:ext cx="7557889" cy="882193"/>
          </a:xfrm>
        </p:spPr>
        <p:txBody>
          <a:bodyPr/>
          <a:lstStyle>
            <a:lvl1pPr>
              <a:defRPr sz="5400" b="0" u="sng" cap="none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v-SE"/>
              <a:t>Presentationstitel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59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foto">
    <p:bg>
      <p:bgPr>
        <a:solidFill>
          <a:srgbClr val="E2E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6171E00B-49EB-4D39-8DBB-AE27BFC0D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77C944-4CEE-4C06-A523-52855DF41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400" y="3607200"/>
            <a:ext cx="9774000" cy="1303200"/>
          </a:xfrm>
        </p:spPr>
        <p:txBody>
          <a:bodyPr anchor="b"/>
          <a:lstStyle>
            <a:lvl1pPr marL="0" indent="0">
              <a:buFont typeface="+mj-lt"/>
              <a:buNone/>
              <a:defRPr sz="5400" u="sng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E1B9C6-33D7-45A3-8F1E-F2C53726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400" y="5090250"/>
            <a:ext cx="9763200" cy="6804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148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865A99A-B1C7-467B-B8EA-AFA056B96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3167" y="6368400"/>
            <a:ext cx="4114800" cy="2047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cap="all" spc="40" baseline="0">
                <a:solidFill>
                  <a:schemeClr val="accent2"/>
                </a:solidFill>
              </a:defRPr>
            </a:lvl1pPr>
          </a:lstStyle>
          <a:p>
            <a:r>
              <a:rPr lang="sv-SE"/>
              <a:t>Presentationstitel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70E868B-2476-47B7-96C3-ED5138E7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314"/>
            <a:ext cx="7239600" cy="1175482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B436756-655C-4C22-951E-0D9EA6FE4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02340"/>
            <a:ext cx="7239600" cy="3510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B0C6435-6D4B-4B79-8203-952C72E23D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85410" y="6368400"/>
            <a:ext cx="1062990" cy="2047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6729B4A-A523-4EBD-B85E-665BE8541B8D}" type="datetime1">
              <a:rPr lang="sv-SE" smtClean="0"/>
              <a:t>2021-10-18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E42F38-B789-4826-B4F1-ACBC529ED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34875" y="6368400"/>
            <a:ext cx="542925" cy="2047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5ADB297-38DF-4FE8-A99C-B12F9F1B67D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009" y="5879501"/>
            <a:ext cx="1008000" cy="748312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636EDB21-B29D-4CC8-946F-1FC986B81C72}"/>
              </a:ext>
            </a:extLst>
          </p:cNvPr>
          <p:cNvSpPr txBox="1"/>
          <p:nvPr/>
        </p:nvSpPr>
        <p:spPr>
          <a:xfrm>
            <a:off x="326782" y="6369588"/>
            <a:ext cx="511418" cy="2052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sz="1200" b="1" dirty="0">
                <a:solidFill>
                  <a:schemeClr val="accent2"/>
                </a:solidFill>
              </a:rPr>
              <a:t>IVL </a:t>
            </a:r>
            <a:r>
              <a:rPr lang="sv-SE" sz="1200" b="0" dirty="0">
                <a:solidFill>
                  <a:schemeClr val="accent2"/>
                </a:solidFill>
              </a:rPr>
              <a:t>|</a:t>
            </a:r>
            <a:endParaRPr lang="sv-SE" sz="1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4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  <p:sldLayoutId id="2147483675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●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●"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●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●"/>
        <a:defRPr sz="14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●"/>
        <a:defRPr sz="12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7CCA5A9-67C2-4EB0-AD3D-972560C3F3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BD5A26C-C798-487F-AAAE-AC4CEC321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9418" y="1148121"/>
            <a:ext cx="9144000" cy="2387600"/>
          </a:xfrm>
        </p:spPr>
        <p:txBody>
          <a:bodyPr/>
          <a:lstStyle/>
          <a:p>
            <a:r>
              <a:rPr lang="sv-SE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Andningsskydd och visir</a:t>
            </a:r>
          </a:p>
        </p:txBody>
      </p:sp>
    </p:spTree>
    <p:extLst>
      <p:ext uri="{BB962C8B-B14F-4D97-AF65-F5344CB8AC3E}">
        <p14:creationId xmlns:p14="http://schemas.microsoft.com/office/powerpoint/2010/main" val="135141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A4EA15E-6002-4E40-B425-CF9C8D426F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 t="68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411B0A9-8B34-4780-828C-E1FBB705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67" y="0"/>
            <a:ext cx="7239600" cy="1175482"/>
          </a:xfrm>
        </p:spPr>
        <p:txBody>
          <a:bodyPr/>
          <a:lstStyle/>
          <a:p>
            <a:r>
              <a:rPr lang="sv-SE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Andningsskydd behövs!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E93A0B9-516F-4AB1-A257-EDAE5C5F2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167" y="1673590"/>
            <a:ext cx="7239600" cy="3510820"/>
          </a:xfrm>
        </p:spPr>
        <p:txBody>
          <a:bodyPr/>
          <a:lstStyle/>
          <a:p>
            <a:pPr>
              <a:buClrTx/>
            </a:pPr>
            <a:r>
              <a:rPr lang="sv-S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Använd alltid andningsskydd vid svetsning</a:t>
            </a:r>
          </a:p>
          <a:p>
            <a:pPr>
              <a:buClrTx/>
            </a:pPr>
            <a:r>
              <a:rPr lang="sv-S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Använd andningsskydd, </a:t>
            </a:r>
            <a:br>
              <a:rPr lang="sv-S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sv-S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även om arbetet är kortvarigt</a:t>
            </a:r>
          </a:p>
          <a:p>
            <a:pPr marL="685800" lvl="2">
              <a:spcBef>
                <a:spcPts val="1000"/>
              </a:spcBef>
              <a:buClrTx/>
            </a:pP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Det är ett säkert arbetssätt!</a:t>
            </a:r>
          </a:p>
          <a:p>
            <a:pPr marL="685800" lvl="2">
              <a:spcBef>
                <a:spcPts val="1000"/>
              </a:spcBef>
              <a:buClrTx/>
            </a:pP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Börjar du rucka på detta – </a:t>
            </a:r>
            <a:b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hur vet du var gränsen går </a:t>
            </a:r>
            <a:b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för det som är ofarligt/farligt?</a:t>
            </a:r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A5B4775-619B-425A-8C29-C16F0D3C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Andningsskydd och visir</a:t>
            </a:r>
          </a:p>
        </p:txBody>
      </p:sp>
    </p:spTree>
    <p:extLst>
      <p:ext uri="{BB962C8B-B14F-4D97-AF65-F5344CB8AC3E}">
        <p14:creationId xmlns:p14="http://schemas.microsoft.com/office/powerpoint/2010/main" val="3140498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4">
            <a:extLst>
              <a:ext uri="{FF2B5EF4-FFF2-40B4-BE49-F238E27FC236}">
                <a16:creationId xmlns:a16="http://schemas.microsoft.com/office/drawing/2014/main" id="{23AC584A-3796-422E-9C14-D8E13EEB70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 t="68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2C8C494-8E65-4C64-AE1F-07144C443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Om andningsskydd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F55199-60FE-4549-A039-EAA1BD393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2340"/>
            <a:ext cx="7378521" cy="3510820"/>
          </a:xfrm>
        </p:spPr>
        <p:txBody>
          <a:bodyPr/>
          <a:lstStyle/>
          <a:p>
            <a:pPr>
              <a:buClrTx/>
            </a:pPr>
            <a:r>
              <a:rPr lang="sv-S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Andningsskydd integrerat i svetshjälm</a:t>
            </a:r>
          </a:p>
          <a:p>
            <a:pPr marL="685800" lvl="2">
              <a:spcBef>
                <a:spcPts val="1000"/>
              </a:spcBef>
              <a:buClrTx/>
            </a:pP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Enkelt</a:t>
            </a:r>
          </a:p>
          <a:p>
            <a:pPr marL="685800" lvl="2">
              <a:spcBef>
                <a:spcPts val="1000"/>
              </a:spcBef>
              <a:buClrTx/>
            </a:pP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Visir på köpet, visir måste man ha vid svetsning</a:t>
            </a:r>
          </a:p>
          <a:p>
            <a:pPr marL="685800" lvl="2">
              <a:spcBef>
                <a:spcPts val="1000"/>
              </a:spcBef>
              <a:buClrTx/>
            </a:pP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Fläktmatat eller tryckluftsmatat andningsskydd – en självklarhet om man ska orka svetsa under en längre tid</a:t>
            </a:r>
          </a:p>
          <a:p>
            <a:pPr>
              <a:buClrTx/>
            </a:pPr>
            <a:r>
              <a:rPr lang="sv-S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Andningsskyddet innehåller ett filter</a:t>
            </a:r>
          </a:p>
          <a:p>
            <a:pPr marL="685800" lvl="2">
              <a:spcBef>
                <a:spcPts val="1000"/>
              </a:spcBef>
              <a:buClrTx/>
            </a:pP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Det finns olika typer av filter. Filterleverantören vet vilket filter som är lämpligt vid svetsning</a:t>
            </a:r>
          </a:p>
          <a:p>
            <a:pPr marL="685800" lvl="2">
              <a:spcBef>
                <a:spcPts val="1000"/>
              </a:spcBef>
              <a:buClrTx/>
            </a:pP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Filtret skyddar mot partiklar (svetsrök) och vissa men inte alla svetsgaser. </a:t>
            </a:r>
          </a:p>
          <a:p>
            <a:pPr marL="685800" lvl="2">
              <a:spcBef>
                <a:spcPts val="1000"/>
              </a:spcBef>
              <a:buClrTx/>
            </a:pP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Skyddar inte mot koloxid och skyddsgasen argon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01C240A-7F39-481A-BDCC-2EF10AA98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Andningsskydd och visir</a:t>
            </a:r>
          </a:p>
        </p:txBody>
      </p:sp>
    </p:spTree>
    <p:extLst>
      <p:ext uri="{BB962C8B-B14F-4D97-AF65-F5344CB8AC3E}">
        <p14:creationId xmlns:p14="http://schemas.microsoft.com/office/powerpoint/2010/main" val="3370106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4">
            <a:extLst>
              <a:ext uri="{FF2B5EF4-FFF2-40B4-BE49-F238E27FC236}">
                <a16:creationId xmlns:a16="http://schemas.microsoft.com/office/drawing/2014/main" id="{5D03370B-FA04-4712-B87E-370AC84896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 t="68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B926D13-E770-494F-9669-7345BB9D4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Visir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397D7-0DAF-4069-BCBA-8271F0B2D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619" y="2514110"/>
            <a:ext cx="7239600" cy="3510820"/>
          </a:xfrm>
        </p:spPr>
        <p:txBody>
          <a:bodyPr/>
          <a:lstStyle/>
          <a:p>
            <a:pPr>
              <a:buClrTx/>
            </a:pPr>
            <a:r>
              <a:rPr lang="sv-S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Bra med självbländande visir</a:t>
            </a:r>
          </a:p>
          <a:p>
            <a:pPr marL="685800" lvl="2">
              <a:spcBef>
                <a:spcPts val="1000"/>
              </a:spcBef>
              <a:buClrTx/>
            </a:pP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Slipper fälla upp och ner visiret – </a:t>
            </a:r>
            <a:b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vilket ofta görs med knyck på nacken</a:t>
            </a:r>
          </a:p>
          <a:p>
            <a:pPr marL="685800" lvl="2">
              <a:spcBef>
                <a:spcPts val="1000"/>
              </a:spcBef>
              <a:buClrTx/>
            </a:pP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Om andningsskydd är integrerat med </a:t>
            </a:r>
            <a:b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visiret och följer med när visiret fälls upp, </a:t>
            </a:r>
            <a:b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så skyddar inte andningsskyddet </a:t>
            </a:r>
            <a:b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när visiret är i uppfällt läge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C32384-1385-48DD-95D1-9D07412A7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Andningsskydd och visir</a:t>
            </a:r>
          </a:p>
        </p:txBody>
      </p:sp>
    </p:spTree>
    <p:extLst>
      <p:ext uri="{BB962C8B-B14F-4D97-AF65-F5344CB8AC3E}">
        <p14:creationId xmlns:p14="http://schemas.microsoft.com/office/powerpoint/2010/main" val="800177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211CC4-106C-4121-A70C-7B64EE284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Djävulen sitter i detaljerna!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B798D8-33DF-445E-AAF0-D5EF6B2AE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Personlig utprovning av andningsskyddet</a:t>
            </a:r>
          </a:p>
          <a:p>
            <a:pPr lvl="0"/>
            <a:r>
              <a:rPr lang="sv-SE" dirty="0"/>
              <a:t>Har du skägg – använd fläkt- eller tryckluftsmatat andningsskydd, helst integrerat i svetshjälm med damask (eller </a:t>
            </a:r>
            <a:r>
              <a:rPr lang="sv-SE"/>
              <a:t>raka dig!)</a:t>
            </a:r>
            <a:endParaRPr lang="sv-SE" dirty="0"/>
          </a:p>
          <a:p>
            <a:pPr lvl="0"/>
            <a:r>
              <a:rPr lang="sv-SE" dirty="0"/>
              <a:t>Regelbunden </a:t>
            </a:r>
            <a:r>
              <a:rPr lang="sv-SE" b="1" dirty="0"/>
              <a:t>byte</a:t>
            </a:r>
            <a:r>
              <a:rPr lang="sv-SE" dirty="0"/>
              <a:t> av filter behövs. Försök absolut </a:t>
            </a:r>
            <a:r>
              <a:rPr lang="sv-SE" b="1" dirty="0"/>
              <a:t>inte rengöra</a:t>
            </a:r>
            <a:r>
              <a:rPr lang="sv-SE" dirty="0"/>
              <a:t> filtret!</a:t>
            </a:r>
          </a:p>
          <a:p>
            <a:pPr lvl="0"/>
            <a:r>
              <a:rPr lang="sv-SE" dirty="0"/>
              <a:t>Kan höga halter av skyddsgas eller koloxid förekomma? Använd tryckluftsmatat andningsskydd – fläktmatat räcker inte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26AD1F8-9948-47A3-87E7-747E64084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Andningsskydd och visir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E52BFC3-AEA4-4D8A-9FA0-E02F0D9DC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245" y="1636620"/>
            <a:ext cx="4871126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49707"/>
      </p:ext>
    </p:extLst>
  </p:cSld>
  <p:clrMapOvr>
    <a:masterClrMapping/>
  </p:clrMapOvr>
</p:sld>
</file>

<file path=ppt/theme/theme1.xml><?xml version="1.0" encoding="utf-8"?>
<a:theme xmlns:a="http://schemas.openxmlformats.org/drawingml/2006/main" name="IVL PPT">
  <a:themeElements>
    <a:clrScheme name="IV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487"/>
      </a:accent1>
      <a:accent2>
        <a:srgbClr val="4F4F4C"/>
      </a:accent2>
      <a:accent3>
        <a:srgbClr val="E3EFF0"/>
      </a:accent3>
      <a:accent4>
        <a:srgbClr val="F28969"/>
      </a:accent4>
      <a:accent5>
        <a:srgbClr val="FEEFE5"/>
      </a:accent5>
      <a:accent6>
        <a:srgbClr val="00A6BD"/>
      </a:accent6>
      <a:hlink>
        <a:srgbClr val="0563C1"/>
      </a:hlink>
      <a:folHlink>
        <a:srgbClr val="954F72"/>
      </a:folHlink>
    </a:clrScheme>
    <a:fontScheme name="IVL PP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Korall">
      <a:srgbClr val="EA5550"/>
    </a:custClr>
    <a:custClr name="Mellan ocean">
      <a:srgbClr val="58BAC1"/>
    </a:custClr>
    <a:custClr name="Glaciär">
      <a:srgbClr val="E2E1E5"/>
    </a:custClr>
  </a:custClrLst>
  <a:extLst>
    <a:ext uri="{05A4C25C-085E-4340-85A3-A5531E510DB2}">
      <thm15:themeFamily xmlns:thm15="http://schemas.microsoft.com/office/thememl/2012/main" name="Blank.potx" id="{C90D0C0F-D12C-4D15-A3C7-4F34FFA4102F}" vid="{CCAC90CB-8862-46FA-8344-8A5AFB2B30D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C8126047BC11B44A50C4D58945BE9F1" ma:contentTypeVersion="24" ma:contentTypeDescription="Skapa ett nytt dokument." ma:contentTypeScope="" ma:versionID="4af82aaaf240a899cfe5918678a5b7c9">
  <xsd:schema xmlns:xsd="http://www.w3.org/2001/XMLSchema" xmlns:xs="http://www.w3.org/2001/XMLSchema" xmlns:p="http://schemas.microsoft.com/office/2006/metadata/properties" xmlns:ns2="4a38a43e-9d2e-49a9-8a14-d2c10f9a308d" xmlns:ns3="c8b0e2b9-9f47-4af2-8b7b-38dfc6d45579" targetNamespace="http://schemas.microsoft.com/office/2006/metadata/properties" ma:root="true" ma:fieldsID="cd5a19ee126ae726edee56f27dc19156" ns2:_="" ns3:_="">
    <xsd:import namespace="4a38a43e-9d2e-49a9-8a14-d2c10f9a308d"/>
    <xsd:import namespace="c8b0e2b9-9f47-4af2-8b7b-38dfc6d45579"/>
    <xsd:element name="properties">
      <xsd:complexType>
        <xsd:sequence>
          <xsd:element name="documentManagement">
            <xsd:complexType>
              <xsd:all>
                <xsd:element ref="ns2:l7fe3b32121742889d481aede8810cd3" minOccurs="0"/>
                <xsd:element ref="ns3:TaxCatchAll" minOccurs="0"/>
                <xsd:element ref="ns2:j229004153e842c0843cf31069404b00" minOccurs="0"/>
                <xsd:element ref="ns2:Projektledare" minOccurs="0"/>
                <xsd:element ref="ns2:add900212b2f4e11aeb556cc539ac5c9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Projektstatu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38a43e-9d2e-49a9-8a14-d2c10f9a308d" elementFormDefault="qualified">
    <xsd:import namespace="http://schemas.microsoft.com/office/2006/documentManagement/types"/>
    <xsd:import namespace="http://schemas.microsoft.com/office/infopath/2007/PartnerControls"/>
    <xsd:element name="l7fe3b32121742889d481aede8810cd3" ma:index="9" nillable="true" ma:taxonomy="true" ma:internalName="l7fe3b32121742889d481aede8810cd3" ma:taxonomyFieldName="Gruppnr" ma:displayName="Gruppnr" ma:default="" ma:fieldId="{57fe3b32-1217-4288-9d48-1aede8810cd3}" ma:sspId="7b349a0b-edc6-45e9-bae2-b1a276329745" ma:termSetId="8ed8c9ea-7052-4c1d-a4d7-b9c10bffea6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229004153e842c0843cf31069404b00" ma:index="12" nillable="true" ma:taxonomy="true" ma:internalName="j229004153e842c0843cf31069404b00" ma:taxonomyFieldName="Projektnr" ma:displayName="Projektnr" ma:readOnly="false" ma:default="" ma:fieldId="{32290041-53e8-42c0-843c-f31069404b00}" ma:sspId="7b349a0b-edc6-45e9-bae2-b1a276329745" ma:termSetId="1c5facc1-b302-4e06-859c-ed85d615f29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Projektledare" ma:index="13" nillable="true" ma:displayName="Projektledare" ma:format="Dropdown" ma:list="UserInfo" ma:SharePointGroup="0" ma:internalName="Projektledar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dd900212b2f4e11aeb556cc539ac5c9" ma:index="15" nillable="true" ma:taxonomy="true" ma:internalName="add900212b2f4e11aeb556cc539ac5c9" ma:taxonomyFieldName="Dokumenttyp" ma:displayName="Dokumenttyp" ma:default="" ma:fieldId="{add90021-2b2f-4e11-aeb5-56cc539ac5c9}" ma:sspId="7b349a0b-edc6-45e9-bae2-b1a276329745" ma:termSetId="b09e404b-4da9-419a-b7c2-70e57ba6f9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Projektstatus" ma:index="20" nillable="true" ma:displayName="Projektstatus" ma:default="Aktivt" ma:format="Dropdown" ma:internalName="Projektstatus">
      <xsd:simpleType>
        <xsd:restriction base="dms:Choice">
          <xsd:enumeration value="Aktivt"/>
          <xsd:enumeration value="Avslutat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2" nillable="true" ma:displayName="Tags" ma:internalName="MediaServiceAutoTags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8" nillable="true" ma:displayName="Location" ma:internalName="MediaServiceLocation" ma:readOnly="true">
      <xsd:simpleType>
        <xsd:restriction base="dms:Text"/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b0e2b9-9f47-4af2-8b7b-38dfc6d4557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74db5d9-a427-48bf-8621-6a32d5933432}" ma:internalName="TaxCatchAll" ma:showField="CatchAllData" ma:web="c8b0e2b9-9f47-4af2-8b7b-38dfc6d455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d900212b2f4e11aeb556cc539ac5c9 xmlns="4a38a43e-9d2e-49a9-8a14-d2c10f9a308d">
      <Terms xmlns="http://schemas.microsoft.com/office/infopath/2007/PartnerControls"/>
    </add900212b2f4e11aeb556cc539ac5c9>
    <l7fe3b32121742889d481aede8810cd3 xmlns="4a38a43e-9d2e-49a9-8a14-d2c10f9a308d">
      <Terms xmlns="http://schemas.microsoft.com/office/infopath/2007/PartnerControls"/>
    </l7fe3b32121742889d481aede8810cd3>
    <TaxCatchAll xmlns="c8b0e2b9-9f47-4af2-8b7b-38dfc6d45579" xsi:nil="true"/>
    <Projektledare xmlns="4a38a43e-9d2e-49a9-8a14-d2c10f9a308d">
      <UserInfo>
        <DisplayName/>
        <AccountId xsi:nil="true"/>
        <AccountType/>
      </UserInfo>
    </Projektledare>
    <j229004153e842c0843cf31069404b00 xmlns="4a38a43e-9d2e-49a9-8a14-d2c10f9a308d">
      <Terms xmlns="http://schemas.microsoft.com/office/infopath/2007/PartnerControls"/>
    </j229004153e842c0843cf31069404b00>
    <Projektstatus xmlns="4a38a43e-9d2e-49a9-8a14-d2c10f9a308d">Aktivt</Projektstatus>
  </documentManagement>
</p:properties>
</file>

<file path=customXml/itemProps1.xml><?xml version="1.0" encoding="utf-8"?>
<ds:datastoreItem xmlns:ds="http://schemas.openxmlformats.org/officeDocument/2006/customXml" ds:itemID="{FBAC535A-AF17-40C7-B098-F8B511C94065}"/>
</file>

<file path=customXml/itemProps2.xml><?xml version="1.0" encoding="utf-8"?>
<ds:datastoreItem xmlns:ds="http://schemas.openxmlformats.org/officeDocument/2006/customXml" ds:itemID="{DEDFD5B5-9B61-47D3-B6E2-B1CE8FFAE36D}"/>
</file>

<file path=customXml/itemProps3.xml><?xml version="1.0" encoding="utf-8"?>
<ds:datastoreItem xmlns:ds="http://schemas.openxmlformats.org/officeDocument/2006/customXml" ds:itemID="{9E2D0143-8D40-431F-95A9-37A00AA10C5B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5659</TotalTime>
  <Words>239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IVL PPT</vt:lpstr>
      <vt:lpstr>Andningsskydd och visir</vt:lpstr>
      <vt:lpstr>Andningsskydd behövs!</vt:lpstr>
      <vt:lpstr>Om andningsskydd</vt:lpstr>
      <vt:lpstr>Visir</vt:lpstr>
      <vt:lpstr>Djävulen sitter i detaljerna!</vt:lpstr>
    </vt:vector>
  </TitlesOfParts>
  <Company>IVL Svenska Miljöinstitutet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Ann-Beth Antonsson</dc:creator>
  <cp:keywords>Mall ver 1</cp:keywords>
  <cp:lastModifiedBy>Pär Fjällström</cp:lastModifiedBy>
  <cp:revision>74</cp:revision>
  <cp:lastPrinted>2019-11-13T18:38:54Z</cp:lastPrinted>
  <dcterms:created xsi:type="dcterms:W3CDTF">2019-09-20T09:20:07Z</dcterms:created>
  <dcterms:modified xsi:type="dcterms:W3CDTF">2021-10-18T11:48:39Z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0x010100AC8126047BC11B44A50C4D58945BE9F1</vt:lpwstr>
  </property>
</Properties>
</file>