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22" r:id="rId2"/>
    <p:sldId id="355" r:id="rId3"/>
    <p:sldId id="356" r:id="rId4"/>
    <p:sldId id="357" r:id="rId5"/>
    <p:sldId id="358" r:id="rId6"/>
    <p:sldId id="359" r:id="rId7"/>
    <p:sldId id="354" r:id="rId8"/>
  </p:sldIdLst>
  <p:sldSz cx="12192000" cy="6858000"/>
  <p:notesSz cx="9872663" cy="67976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är Fjällström" initials="PF" lastIdx="3" clrIdx="0">
    <p:extLst>
      <p:ext uri="{19B8F6BF-5375-455C-9EA6-DF929625EA0E}">
        <p15:presenceInfo xmlns:p15="http://schemas.microsoft.com/office/powerpoint/2012/main" userId="S::par.fjallstrom@ivl.se::bffed6cb-fcaa-468c-85f1-9c11c31bdd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9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48421-88AA-40DF-A266-B6486F31B45F}" type="datetimeFigureOut">
              <a:rPr lang="sv-SE" smtClean="0"/>
              <a:t>2021-10-18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27705-2196-417A-A13D-48C8CEB92D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3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B539C2-EEB9-4CD4-A044-B65BDB9AB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566B4-0789-4100-A246-A83E6F1CA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274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mellan ocean">
    <p:bg>
      <p:bgPr>
        <a:solidFill>
          <a:srgbClr val="58B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400" y="3607200"/>
            <a:ext cx="9774000" cy="1303200"/>
          </a:xfrm>
        </p:spPr>
        <p:txBody>
          <a:bodyPr anchor="b"/>
          <a:lstStyle>
            <a:lvl1pPr marL="0" indent="0">
              <a:buFont typeface="+mj-lt"/>
              <a:buNone/>
              <a:defRPr sz="5400" u="sng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00" y="5090250"/>
            <a:ext cx="9763200" cy="680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999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korall">
    <p:bg>
      <p:bgPr>
        <a:solidFill>
          <a:srgbClr val="EA5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400" y="3607200"/>
            <a:ext cx="9774000" cy="1303200"/>
          </a:xfrm>
        </p:spPr>
        <p:txBody>
          <a:bodyPr anchor="b"/>
          <a:lstStyle>
            <a:lvl1pPr marL="0" indent="0">
              <a:buFont typeface="+mj-lt"/>
              <a:buNone/>
              <a:defRPr sz="5400" u="sng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00" y="5090250"/>
            <a:ext cx="9763200" cy="680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489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mellan koral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400" y="3607200"/>
            <a:ext cx="9774000" cy="1303200"/>
          </a:xfrm>
        </p:spPr>
        <p:txBody>
          <a:bodyPr anchor="b"/>
          <a:lstStyle>
            <a:lvl1pPr marL="0" indent="0">
              <a:buFont typeface="+mj-lt"/>
              <a:buNone/>
              <a:defRPr sz="5400" u="sng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00" y="5090250"/>
            <a:ext cx="9763200" cy="680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564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foto">
    <p:bg>
      <p:bgPr>
        <a:solidFill>
          <a:srgbClr val="E2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6171E00B-49EB-4D39-8DBB-AE27BFC0D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7108" y="925200"/>
            <a:ext cx="5926892" cy="1746000"/>
          </a:xfrm>
        </p:spPr>
        <p:txBody>
          <a:bodyPr anchor="b"/>
          <a:lstStyle>
            <a:lvl1pPr marL="0" indent="0" algn="r">
              <a:buFontTx/>
              <a:buNone/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5200" y="3103200"/>
            <a:ext cx="4802400" cy="8496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8859DAA-4DF4-440A-8AD8-09854AF634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81266" y="2834200"/>
            <a:ext cx="5760000" cy="180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6787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med avdel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F6C5B4-2DCD-40C5-83BE-501ABA920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600"/>
            <a:ext cx="7239001" cy="14328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4FCA6C-F6A4-41B8-B42E-209E51B59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800800"/>
            <a:ext cx="7239000" cy="308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D0645B-C233-4441-900C-0DF9B118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A4FE-1ADD-4079-A042-8EE98F0DBDC5}" type="datetime1">
              <a:rPr lang="sv-SE" smtClean="0"/>
              <a:t>2021-10-18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8A23B4-CA48-4B75-A09A-CDB119F6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3DD851-1CE9-4C6D-98C8-795DFE1F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A41F234-FA38-4D56-B9A5-34AF206336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31200"/>
            <a:ext cx="2469600" cy="316800"/>
          </a:xfr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182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A7C74F-8E64-4955-92B2-3AB5558E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600"/>
            <a:ext cx="7239600" cy="143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2F2A4C-C617-43C6-AF40-1909B2371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0800"/>
            <a:ext cx="7239600" cy="308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F61ABF5-16B7-442E-A163-37509153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CBFA-36C9-42EA-A786-2F771B44AA34}" type="datetime1">
              <a:rPr lang="sv-SE" smtClean="0"/>
              <a:t>2021-10-18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7F2C71-463B-4446-A2DA-F88EBF38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275D25-EE7A-43B3-9FED-EC0AC87F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6FA1B3D8-7EE0-4433-A05F-C49F7B41FE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05200" y="1220400"/>
            <a:ext cx="2944800" cy="423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2930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A7C74F-8E64-4955-92B2-3AB5558E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600"/>
            <a:ext cx="7239600" cy="143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2F2A4C-C617-43C6-AF40-1909B2371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0800"/>
            <a:ext cx="7239600" cy="308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F61ABF5-16B7-442E-A163-37509153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CBFA-36C9-42EA-A786-2F771B44AA34}" type="datetime1">
              <a:rPr lang="sv-SE" smtClean="0"/>
              <a:t>2021-10-18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7F2C71-463B-4446-A2DA-F88EBF38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275D25-EE7A-43B3-9FED-EC0AC87F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20754AEB-7693-46E6-B28A-3A601AD7F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04641" y="0"/>
            <a:ext cx="3887360" cy="68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52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F6C5B4-2DCD-40C5-83BE-501ABA92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4FCA6C-F6A4-41B8-B42E-209E51B59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D0645B-C233-4441-900C-0DF9B118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9CA-D7C5-4860-A650-82FC71732764}" type="datetime1">
              <a:rPr lang="sv-SE" smtClean="0"/>
              <a:t>2021-10-18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8A23B4-CA48-4B75-A09A-CDB119F6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3DD851-1CE9-4C6D-98C8-795DFE1F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372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400" y="2898000"/>
            <a:ext cx="9774000" cy="2001600"/>
          </a:xfrm>
        </p:spPr>
        <p:txBody>
          <a:bodyPr anchor="b"/>
          <a:lstStyle>
            <a:lvl1pPr marL="0" indent="0">
              <a:buFont typeface="+mj-lt"/>
              <a:buNone/>
              <a:defRPr sz="5400" u="sng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00" y="5090250"/>
            <a:ext cx="9763200" cy="680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07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A7C74F-8E64-4955-92B2-3AB5558E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600"/>
            <a:ext cx="7239600" cy="143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2F2A4C-C617-43C6-AF40-1909B2371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0800"/>
            <a:ext cx="7239600" cy="308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FE92478-0A9F-49BE-AFD4-2FA5F3EDC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05200" y="1220400"/>
            <a:ext cx="29448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F61ABF5-16B7-442E-A163-37509153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CBFA-36C9-42EA-A786-2F771B44AA34}" type="datetime1">
              <a:rPr lang="sv-SE" smtClean="0"/>
              <a:t>2021-10-18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7F2C71-463B-4446-A2DA-F88EBF38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275D25-EE7A-43B3-9FED-EC0AC87F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06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DC6199-F460-4499-8E8C-C28027C7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7426"/>
            <a:ext cx="9504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249BE0-5392-4A55-AB5C-B2B650DBE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57600"/>
            <a:ext cx="4438800" cy="648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B717D6C-A127-4F1B-88B1-48151D96C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82800"/>
            <a:ext cx="4438800" cy="313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6955400-C676-4D68-8795-72CC9FFCB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09600" y="1857600"/>
            <a:ext cx="4636800" cy="648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C4A1A28-5A26-4C5C-9138-5DEB35526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09600" y="2818800"/>
            <a:ext cx="4636800" cy="313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0C0CD7D-88AA-4C81-8C3C-275F8F3D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1718-E847-41EC-8663-D864082A6252}" type="datetime1">
              <a:rPr lang="sv-SE" smtClean="0"/>
              <a:t>2021-10-18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8AA8D36-EEB0-49AC-A433-D1B9D59E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3443A09-046D-4F7B-8156-2214B7B7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489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A4193F-565C-45D6-AF25-EA22C60F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C93CC7E-A321-421D-94DA-4B3587A07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D7B2-F807-427D-A8B9-F1444C0FD40C}" type="datetime1">
              <a:rPr lang="sv-SE" smtClean="0"/>
              <a:t>2021-10-18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40B061-E5E5-4B12-8186-F440218C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 dirty="0"/>
              <a:t>Presentationstitel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FDFE321-3FAD-4F90-802C-91277311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669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B715F41-7DD6-4D9E-AE3E-4B92BA84C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B33F-B853-4164-B72E-FCB35D38D3FF}" type="datetime1">
              <a:rPr lang="sv-SE" smtClean="0"/>
              <a:t>2021-10-18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108F40D-7323-4B45-B621-3E6D2532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Presentationstitel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49EE3B1-5A9B-41A2-B35E-C12019DF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943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C6C566B4-0789-4100-A246-A83E6F1CAD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993" y="5284633"/>
            <a:ext cx="7566212" cy="73183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</a:t>
            </a:r>
          </a:p>
          <a:p>
            <a:r>
              <a:rPr lang="sv-SE" dirty="0"/>
              <a:t>Datum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972DCE1-4A10-44F2-912D-2241910A5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759" y="4793369"/>
            <a:ext cx="1800000" cy="1336271"/>
          </a:xfrm>
          <a:prstGeom prst="rect">
            <a:avLst/>
          </a:prstGeom>
        </p:spPr>
      </p:pic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92E5325-8BCB-40AC-ADC7-AFB3A63FCD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1896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6" name="Platshållare för sidfot 3">
            <a:extLst>
              <a:ext uri="{FF2B5EF4-FFF2-40B4-BE49-F238E27FC236}">
                <a16:creationId xmlns:a16="http://schemas.microsoft.com/office/drawing/2014/main" id="{C840B061-E5E5-4B12-8186-F440218C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8444" y="4281443"/>
            <a:ext cx="7557889" cy="882193"/>
          </a:xfrm>
        </p:spPr>
        <p:txBody>
          <a:bodyPr/>
          <a:lstStyle>
            <a:lvl1pPr>
              <a:defRPr sz="5400" b="0" u="sng" cap="none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/>
              <a:t>Presentationstitel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59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foto">
    <p:bg>
      <p:bgPr>
        <a:solidFill>
          <a:srgbClr val="E2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6171E00B-49EB-4D39-8DBB-AE27BFC0D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400" y="3607200"/>
            <a:ext cx="9774000" cy="1303200"/>
          </a:xfrm>
        </p:spPr>
        <p:txBody>
          <a:bodyPr anchor="b"/>
          <a:lstStyle>
            <a:lvl1pPr marL="0" indent="0">
              <a:buFont typeface="+mj-lt"/>
              <a:buNone/>
              <a:defRPr sz="5400" u="sng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00" y="5090250"/>
            <a:ext cx="9763200" cy="680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148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65A99A-B1C7-467B-B8EA-AFA056B96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167" y="6368400"/>
            <a:ext cx="4114800" cy="204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all" spc="40" baseline="0">
                <a:solidFill>
                  <a:schemeClr val="accent2"/>
                </a:solidFill>
              </a:defRPr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70E868B-2476-47B7-96C3-ED5138E7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314"/>
            <a:ext cx="7239600" cy="1175482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436756-655C-4C22-951E-0D9EA6FE4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02340"/>
            <a:ext cx="7239600" cy="3510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0C6435-6D4B-4B79-8203-952C72E23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85410" y="6368400"/>
            <a:ext cx="1062990" cy="204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6729B4A-A523-4EBD-B85E-665BE8541B8D}" type="datetime1">
              <a:rPr lang="sv-SE" smtClean="0"/>
              <a:t>2021-10-18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E42F38-B789-4826-B4F1-ACBC529ED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34875" y="6368400"/>
            <a:ext cx="542925" cy="204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5ADB297-38DF-4FE8-A99C-B12F9F1B67D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09" y="5879501"/>
            <a:ext cx="1008000" cy="748312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36EDB21-B29D-4CC8-946F-1FC986B81C72}"/>
              </a:ext>
            </a:extLst>
          </p:cNvPr>
          <p:cNvSpPr txBox="1"/>
          <p:nvPr/>
        </p:nvSpPr>
        <p:spPr>
          <a:xfrm>
            <a:off x="326782" y="6369588"/>
            <a:ext cx="511418" cy="2052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200" b="1" dirty="0">
                <a:solidFill>
                  <a:schemeClr val="accent2"/>
                </a:solidFill>
              </a:rPr>
              <a:t>IVL </a:t>
            </a:r>
            <a:r>
              <a:rPr lang="sv-SE" sz="1200" b="0" dirty="0">
                <a:solidFill>
                  <a:schemeClr val="accent2"/>
                </a:solidFill>
              </a:rPr>
              <a:t>|</a:t>
            </a:r>
            <a:endParaRPr lang="sv-SE" sz="1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4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5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●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●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●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●"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●"/>
        <a:defRPr sz="12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AF6F7BF-9F77-470A-9C67-E27EC2DD6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BD5A26C-C798-487F-AAAE-AC4CEC3216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Om svetsning och svetsmetoder</a:t>
            </a:r>
          </a:p>
        </p:txBody>
      </p:sp>
    </p:spTree>
    <p:extLst>
      <p:ext uri="{BB962C8B-B14F-4D97-AF65-F5344CB8AC3E}">
        <p14:creationId xmlns:p14="http://schemas.microsoft.com/office/powerpoint/2010/main" val="135141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C27766B-C54B-4F7E-9E7E-67FABEEA7D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 l="5457" r="5457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F7C57D-2C6A-433B-B8B5-0408A2A6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314"/>
            <a:ext cx="9646328" cy="1175482"/>
          </a:xfrm>
        </p:spPr>
        <p:txBody>
          <a:bodyPr/>
          <a:lstStyle/>
          <a:p>
            <a:r>
              <a:rPr lang="sv-SE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Svetsmetoderna påverkar svetsröken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A6BE55-5977-4F5C-93B2-85969FC53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MIG- MAG- och TIG-svetsning sprider mindre svetsrök än pinnsvetsning (belagda elektroder och rörelektroder)</a:t>
            </a:r>
          </a:p>
          <a:p>
            <a:pPr>
              <a:buClr>
                <a:schemeClr val="bg1"/>
              </a:buClr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är skillnad på hur mycket svetsrök som bildas och vilka ämnen som finns i svetsröken för olika svetsmetoder.</a:t>
            </a:r>
          </a:p>
          <a:p>
            <a:pPr>
              <a:buClr>
                <a:schemeClr val="bg1"/>
              </a:buClr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oavsett vilken svetsmetod som används, så behöver man skydda sig så att man undviker att andas in svetsröken.</a:t>
            </a:r>
          </a:p>
          <a:p>
            <a:pPr>
              <a:buClr>
                <a:schemeClr val="bg1"/>
              </a:buClr>
            </a:pPr>
            <a:endParaRPr lang="sv-SE" sz="28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519EB6-F775-47F0-A707-547E18882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Om svetsning och svetsmetoder</a:t>
            </a:r>
          </a:p>
        </p:txBody>
      </p:sp>
    </p:spTree>
    <p:extLst>
      <p:ext uri="{BB962C8B-B14F-4D97-AF65-F5344CB8AC3E}">
        <p14:creationId xmlns:p14="http://schemas.microsoft.com/office/powerpoint/2010/main" val="41559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4">
            <a:extLst>
              <a:ext uri="{FF2B5EF4-FFF2-40B4-BE49-F238E27FC236}">
                <a16:creationId xmlns:a16="http://schemas.microsoft.com/office/drawing/2014/main" id="{13A3ECC2-9417-486C-8168-B83494A971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 l="5457" r="5457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E1306C2-2E1C-4A37-A6E5-94E80AF79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Arbetssättets betydelse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1B2C38-53FC-48E7-ABE9-C05A41E2A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Det blir mindre svetsrök om </a:t>
            </a:r>
          </a:p>
          <a:p>
            <a:pPr marL="685800" lvl="2">
              <a:spcBef>
                <a:spcPts val="1000"/>
              </a:spcBef>
              <a:buClr>
                <a:schemeClr val="bg1"/>
              </a:buClr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Svetspistolens munstycke hålls rent</a:t>
            </a:r>
          </a:p>
          <a:p>
            <a:pPr marL="685800" lvl="2">
              <a:spcBef>
                <a:spcPts val="1000"/>
              </a:spcBef>
              <a:buClr>
                <a:schemeClr val="bg1"/>
              </a:buClr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Strömstyrkan minskas</a:t>
            </a:r>
          </a:p>
          <a:p>
            <a:pPr marL="685800" lvl="2">
              <a:spcBef>
                <a:spcPts val="1000"/>
              </a:spcBef>
              <a:buClr>
                <a:schemeClr val="bg1"/>
              </a:buClr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Elektrodens diameter minskas</a:t>
            </a:r>
          </a:p>
          <a:p>
            <a:pPr marL="685800" lvl="2">
              <a:spcBef>
                <a:spcPts val="1000"/>
              </a:spcBef>
              <a:buClr>
                <a:schemeClr val="bg1"/>
              </a:buClr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Trådelektroder används i stället för rörelektroder</a:t>
            </a:r>
          </a:p>
          <a:p>
            <a:pPr>
              <a:buClr>
                <a:schemeClr val="bg1"/>
              </a:buClr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Det bildas mindre ozon</a:t>
            </a:r>
          </a:p>
          <a:p>
            <a:pPr marL="685800" lvl="2">
              <a:spcBef>
                <a:spcPts val="1000"/>
              </a:spcBef>
              <a:buClr>
                <a:schemeClr val="bg1"/>
              </a:buClr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Med längre elektrodutstick</a:t>
            </a:r>
          </a:p>
          <a:p>
            <a:pPr>
              <a:buClr>
                <a:schemeClr val="bg1"/>
              </a:buClr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Bra om det går att välja arbetssätt som sprider minst luftföroreningar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AF2753-B0BD-4827-A9FD-EA9D75CB6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Om svetsning och svetsmetoder</a:t>
            </a:r>
          </a:p>
        </p:txBody>
      </p:sp>
    </p:spTree>
    <p:extLst>
      <p:ext uri="{BB962C8B-B14F-4D97-AF65-F5344CB8AC3E}">
        <p14:creationId xmlns:p14="http://schemas.microsoft.com/office/powerpoint/2010/main" val="306649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4">
            <a:extLst>
              <a:ext uri="{FF2B5EF4-FFF2-40B4-BE49-F238E27FC236}">
                <a16:creationId xmlns:a16="http://schemas.microsoft.com/office/drawing/2014/main" id="{91EB4591-7E93-41DA-AC82-507D24B92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 l="5457" r="5457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B98F318-F218-48E0-BAC4-D697025CD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Godsets betydelse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4700D8-6BF6-44AA-86AF-B59C049A8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När man svetsar i</a:t>
            </a:r>
          </a:p>
          <a:p>
            <a:pPr lvl="1">
              <a:buClr>
                <a:schemeClr val="bg1"/>
              </a:buClr>
            </a:pPr>
            <a:r>
              <a:rPr lang="sv-SE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Olegerat</a:t>
            </a: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stål (svartstål) innehåller svetsröken mangan, som kan skada finmotoriken</a:t>
            </a:r>
          </a:p>
          <a:p>
            <a:pPr lvl="1">
              <a:buClr>
                <a:schemeClr val="bg1"/>
              </a:buClr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Rostfritt innehåller svetsröken krom som på sikt ökar risken för cancer</a:t>
            </a:r>
          </a:p>
          <a:p>
            <a:pPr lvl="1">
              <a:buClr>
                <a:schemeClr val="bg1"/>
              </a:buClr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Galvaniserat innehåller svetsröken zink, som kan ge zinkfrossa</a:t>
            </a:r>
          </a:p>
          <a:p>
            <a:pPr lvl="1">
              <a:buClr>
                <a:schemeClr val="bg1"/>
              </a:buClr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Aluminium vid MIG och MAG-svetsning så bildas det ozon, som är irriterande för ögon och luftvägar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9D106A8-2E63-4B2F-AB39-A76318B48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Om svetsning och svetsmetoder</a:t>
            </a:r>
          </a:p>
        </p:txBody>
      </p:sp>
    </p:spTree>
    <p:extLst>
      <p:ext uri="{BB962C8B-B14F-4D97-AF65-F5344CB8AC3E}">
        <p14:creationId xmlns:p14="http://schemas.microsoft.com/office/powerpoint/2010/main" val="231966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4">
            <a:extLst>
              <a:ext uri="{FF2B5EF4-FFF2-40B4-BE49-F238E27FC236}">
                <a16:creationId xmlns:a16="http://schemas.microsoft.com/office/drawing/2014/main" id="{E885EC88-52E9-4B27-9CB6-B25467C641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 l="5457" r="5457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81D7885-600A-4E67-9C2B-F07082E6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9314"/>
            <a:ext cx="9065655" cy="1175482"/>
          </a:xfrm>
        </p:spPr>
        <p:txBody>
          <a:bodyPr/>
          <a:lstStyle/>
          <a:p>
            <a:r>
              <a:rPr lang="sv-SE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Om godset är ytbehandlat med 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49ED0A-061B-49C4-A749-AA7AFB011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6986"/>
            <a:ext cx="7239600" cy="3166174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Polyuretanlack kan det bildas isocyanater som kan ge svåra allergier</a:t>
            </a:r>
          </a:p>
          <a:p>
            <a:pPr>
              <a:buClr>
                <a:schemeClr val="bg1"/>
              </a:buClr>
            </a:pPr>
            <a:endParaRPr lang="sv-SE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buClr>
                <a:schemeClr val="bg1"/>
              </a:buClr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Polymerlack, kan det bildas saltsyra som är irriterande och i högre halter frätande för ögon och luftvägar</a:t>
            </a:r>
          </a:p>
          <a:p>
            <a:pPr>
              <a:buClr>
                <a:schemeClr val="bg1"/>
              </a:buClr>
            </a:pP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5D81002-A457-42D3-A88C-DF691055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Om svetsning och svetsmetoder</a:t>
            </a:r>
          </a:p>
        </p:txBody>
      </p:sp>
    </p:spTree>
    <p:extLst>
      <p:ext uri="{BB962C8B-B14F-4D97-AF65-F5344CB8AC3E}">
        <p14:creationId xmlns:p14="http://schemas.microsoft.com/office/powerpoint/2010/main" val="57801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4">
            <a:extLst>
              <a:ext uri="{FF2B5EF4-FFF2-40B4-BE49-F238E27FC236}">
                <a16:creationId xmlns:a16="http://schemas.microsoft.com/office/drawing/2014/main" id="{5D5A38F0-D42B-4768-AEA4-6C32D8C7F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 l="5457" r="5457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9B5638C-5215-4A94-A7D8-3EA278515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314"/>
            <a:ext cx="9799320" cy="1423646"/>
          </a:xfrm>
        </p:spPr>
        <p:txBody>
          <a:bodyPr/>
          <a:lstStyle/>
          <a:p>
            <a:r>
              <a:rPr lang="sv-SE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Svetsrök och svetsgaser kan innehålla många olika hälsofarliga ämnen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9378CB-9DD3-4239-874B-DA4E63214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4562"/>
            <a:ext cx="7239600" cy="2908597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sv-SE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Andningsskydd skyddar mot svetsrök och svetsgaser! </a:t>
            </a:r>
          </a:p>
          <a:p>
            <a:pPr>
              <a:buClr>
                <a:schemeClr val="bg1"/>
              </a:buClr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Använd rätt typ av andningsskydd</a:t>
            </a:r>
          </a:p>
          <a:p>
            <a:pPr lvl="1">
              <a:buClr>
                <a:schemeClr val="bg1"/>
              </a:buClr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 de flesta fall räcker fläktmatat andningsskydd med rätt typ av filter</a:t>
            </a:r>
          </a:p>
          <a:p>
            <a:pPr lvl="1">
              <a:buClr>
                <a:schemeClr val="bg1"/>
              </a:buClr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Om det finns höga halter av koloxid eller om arbete sker i trångt eller slutet utrymme, krävs tryckluftsmatat andningsskydd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33AFB13-B984-46B8-A999-DAE5EE48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Om svetsning och svetsmetoder</a:t>
            </a:r>
          </a:p>
        </p:txBody>
      </p:sp>
    </p:spTree>
    <p:extLst>
      <p:ext uri="{BB962C8B-B14F-4D97-AF65-F5344CB8AC3E}">
        <p14:creationId xmlns:p14="http://schemas.microsoft.com/office/powerpoint/2010/main" val="3496491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211CC4-106C-4121-A70C-7B64EE28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Djävulen sitter i detaljerna!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B798D8-33DF-445E-AAF0-D5EF6B2AE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Det kan vara svårt att komma ihåg alla detaljer om vilka ämnen som finns i svetsröken för olika svetsmetoder, gods och ytbehandlingar</a:t>
            </a:r>
          </a:p>
          <a:p>
            <a:r>
              <a:rPr lang="sv-SE" sz="2800" dirty="0"/>
              <a:t>Viktigast är att komma ihåg är att alltid använda andningsskydd när man svetsar. Då skyddar man sig mot de olika ämnen som finns i svetsröken, oavsett vilka ämnen det är, men…</a:t>
            </a:r>
          </a:p>
          <a:p>
            <a:r>
              <a:rPr lang="sv-SE" sz="2800" dirty="0"/>
              <a:t>Svetsar man i slutna och små utrymmen kan det behövas tryckluftsmatat andningsskydd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26AD1F8-9948-47A3-87E7-747E64084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Om svetsning och svetsmetoder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209ECAF-AB07-4FB6-87EA-E86A09711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674" y="1633572"/>
            <a:ext cx="4871126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49707"/>
      </p:ext>
    </p:extLst>
  </p:cSld>
  <p:clrMapOvr>
    <a:masterClrMapping/>
  </p:clrMapOvr>
</p:sld>
</file>

<file path=ppt/theme/theme1.xml><?xml version="1.0" encoding="utf-8"?>
<a:theme xmlns:a="http://schemas.openxmlformats.org/drawingml/2006/main" name="IVL PPT">
  <a:themeElements>
    <a:clrScheme name="IV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487"/>
      </a:accent1>
      <a:accent2>
        <a:srgbClr val="4F4F4C"/>
      </a:accent2>
      <a:accent3>
        <a:srgbClr val="E3EFF0"/>
      </a:accent3>
      <a:accent4>
        <a:srgbClr val="F28969"/>
      </a:accent4>
      <a:accent5>
        <a:srgbClr val="FEEFE5"/>
      </a:accent5>
      <a:accent6>
        <a:srgbClr val="00A6BD"/>
      </a:accent6>
      <a:hlink>
        <a:srgbClr val="0563C1"/>
      </a:hlink>
      <a:folHlink>
        <a:srgbClr val="954F72"/>
      </a:folHlink>
    </a:clrScheme>
    <a:fontScheme name="IVL PP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Korall">
      <a:srgbClr val="EA5550"/>
    </a:custClr>
    <a:custClr name="Mellan ocean">
      <a:srgbClr val="58BAC1"/>
    </a:custClr>
    <a:custClr name="Glaciär">
      <a:srgbClr val="E2E1E5"/>
    </a:custClr>
  </a:custClrLst>
  <a:extLst>
    <a:ext uri="{05A4C25C-085E-4340-85A3-A5531E510DB2}">
      <thm15:themeFamily xmlns:thm15="http://schemas.microsoft.com/office/thememl/2012/main" name="Blank.potx" id="{C90D0C0F-D12C-4D15-A3C7-4F34FFA4102F}" vid="{CCAC90CB-8862-46FA-8344-8A5AFB2B30D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8126047BC11B44A50C4D58945BE9F1" ma:contentTypeVersion="24" ma:contentTypeDescription="Skapa ett nytt dokument." ma:contentTypeScope="" ma:versionID="4af82aaaf240a899cfe5918678a5b7c9">
  <xsd:schema xmlns:xsd="http://www.w3.org/2001/XMLSchema" xmlns:xs="http://www.w3.org/2001/XMLSchema" xmlns:p="http://schemas.microsoft.com/office/2006/metadata/properties" xmlns:ns2="4a38a43e-9d2e-49a9-8a14-d2c10f9a308d" xmlns:ns3="c8b0e2b9-9f47-4af2-8b7b-38dfc6d45579" targetNamespace="http://schemas.microsoft.com/office/2006/metadata/properties" ma:root="true" ma:fieldsID="cd5a19ee126ae726edee56f27dc19156" ns2:_="" ns3:_="">
    <xsd:import namespace="4a38a43e-9d2e-49a9-8a14-d2c10f9a308d"/>
    <xsd:import namespace="c8b0e2b9-9f47-4af2-8b7b-38dfc6d45579"/>
    <xsd:element name="properties">
      <xsd:complexType>
        <xsd:sequence>
          <xsd:element name="documentManagement">
            <xsd:complexType>
              <xsd:all>
                <xsd:element ref="ns2:l7fe3b32121742889d481aede8810cd3" minOccurs="0"/>
                <xsd:element ref="ns3:TaxCatchAll" minOccurs="0"/>
                <xsd:element ref="ns2:j229004153e842c0843cf31069404b00" minOccurs="0"/>
                <xsd:element ref="ns2:Projektledare" minOccurs="0"/>
                <xsd:element ref="ns2:add900212b2f4e11aeb556cc539ac5c9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Projektstatu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38a43e-9d2e-49a9-8a14-d2c10f9a308d" elementFormDefault="qualified">
    <xsd:import namespace="http://schemas.microsoft.com/office/2006/documentManagement/types"/>
    <xsd:import namespace="http://schemas.microsoft.com/office/infopath/2007/PartnerControls"/>
    <xsd:element name="l7fe3b32121742889d481aede8810cd3" ma:index="9" nillable="true" ma:taxonomy="true" ma:internalName="l7fe3b32121742889d481aede8810cd3" ma:taxonomyFieldName="Gruppnr" ma:displayName="Gruppnr" ma:default="" ma:fieldId="{57fe3b32-1217-4288-9d48-1aede8810cd3}" ma:sspId="7b349a0b-edc6-45e9-bae2-b1a276329745" ma:termSetId="8ed8c9ea-7052-4c1d-a4d7-b9c10bffea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229004153e842c0843cf31069404b00" ma:index="12" nillable="true" ma:taxonomy="true" ma:internalName="j229004153e842c0843cf31069404b00" ma:taxonomyFieldName="Projektnr" ma:displayName="Projektnr" ma:readOnly="false" ma:default="" ma:fieldId="{32290041-53e8-42c0-843c-f31069404b00}" ma:sspId="7b349a0b-edc6-45e9-bae2-b1a276329745" ma:termSetId="1c5facc1-b302-4e06-859c-ed85d615f29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Projektledare" ma:index="13" nillable="true" ma:displayName="Projektledare" ma:format="Dropdown" ma:list="UserInfo" ma:SharePointGroup="0" ma:internalName="Projektledar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d900212b2f4e11aeb556cc539ac5c9" ma:index="15" nillable="true" ma:taxonomy="true" ma:internalName="add900212b2f4e11aeb556cc539ac5c9" ma:taxonomyFieldName="Dokumenttyp" ma:displayName="Dokumenttyp" ma:default="" ma:fieldId="{add90021-2b2f-4e11-aeb5-56cc539ac5c9}" ma:sspId="7b349a0b-edc6-45e9-bae2-b1a276329745" ma:termSetId="b09e404b-4da9-419a-b7c2-70e57ba6f9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Projektstatus" ma:index="20" nillable="true" ma:displayName="Projektstatus" ma:default="Aktivt" ma:format="Dropdown" ma:internalName="Projektstatus">
      <xsd:simpleType>
        <xsd:restriction base="dms:Choice">
          <xsd:enumeration value="Aktivt"/>
          <xsd:enumeration value="Avslutat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8" nillable="true" ma:displayName="Location" ma:internalName="MediaServiceLocation" ma:readOnly="true">
      <xsd:simpleType>
        <xsd:restriction base="dms:Text"/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0e2b9-9f47-4af2-8b7b-38dfc6d4557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74db5d9-a427-48bf-8621-6a32d5933432}" ma:internalName="TaxCatchAll" ma:showField="CatchAllData" ma:web="c8b0e2b9-9f47-4af2-8b7b-38dfc6d455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d900212b2f4e11aeb556cc539ac5c9 xmlns="4a38a43e-9d2e-49a9-8a14-d2c10f9a308d">
      <Terms xmlns="http://schemas.microsoft.com/office/infopath/2007/PartnerControls"/>
    </add900212b2f4e11aeb556cc539ac5c9>
    <l7fe3b32121742889d481aede8810cd3 xmlns="4a38a43e-9d2e-49a9-8a14-d2c10f9a308d">
      <Terms xmlns="http://schemas.microsoft.com/office/infopath/2007/PartnerControls"/>
    </l7fe3b32121742889d481aede8810cd3>
    <TaxCatchAll xmlns="c8b0e2b9-9f47-4af2-8b7b-38dfc6d45579" xsi:nil="true"/>
    <Projektledare xmlns="4a38a43e-9d2e-49a9-8a14-d2c10f9a308d">
      <UserInfo>
        <DisplayName/>
        <AccountId xsi:nil="true"/>
        <AccountType/>
      </UserInfo>
    </Projektledare>
    <j229004153e842c0843cf31069404b00 xmlns="4a38a43e-9d2e-49a9-8a14-d2c10f9a308d">
      <Terms xmlns="http://schemas.microsoft.com/office/infopath/2007/PartnerControls"/>
    </j229004153e842c0843cf31069404b00>
    <Projektstatus xmlns="4a38a43e-9d2e-49a9-8a14-d2c10f9a308d">Aktivt</Projektstatus>
  </documentManagement>
</p:properties>
</file>

<file path=customXml/itemProps1.xml><?xml version="1.0" encoding="utf-8"?>
<ds:datastoreItem xmlns:ds="http://schemas.openxmlformats.org/officeDocument/2006/customXml" ds:itemID="{968E1B92-9CFD-4516-918A-231FB6A83E3B}"/>
</file>

<file path=customXml/itemProps2.xml><?xml version="1.0" encoding="utf-8"?>
<ds:datastoreItem xmlns:ds="http://schemas.openxmlformats.org/officeDocument/2006/customXml" ds:itemID="{53DC5FB5-C48B-405F-AD89-93558E2F6554}"/>
</file>

<file path=customXml/itemProps3.xml><?xml version="1.0" encoding="utf-8"?>
<ds:datastoreItem xmlns:ds="http://schemas.openxmlformats.org/officeDocument/2006/customXml" ds:itemID="{4C00513E-649B-44CD-8A1D-AF4229456320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5740</TotalTime>
  <Words>345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IVL PPT</vt:lpstr>
      <vt:lpstr>Om svetsning och svetsmetoder</vt:lpstr>
      <vt:lpstr>Svetsmetoderna påverkar svetsröken</vt:lpstr>
      <vt:lpstr>Arbetssättets betydelse</vt:lpstr>
      <vt:lpstr>Godsets betydelse </vt:lpstr>
      <vt:lpstr>Om godset är ytbehandlat med …</vt:lpstr>
      <vt:lpstr>Svetsrök och svetsgaser kan innehålla många olika hälsofarliga ämnen</vt:lpstr>
      <vt:lpstr>Djävulen sitter i detaljerna!</vt:lpstr>
    </vt:vector>
  </TitlesOfParts>
  <Company>IVL Svenska Miljöinstitutet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Ann-Beth Antonsson</dc:creator>
  <cp:keywords>Mall ver 1</cp:keywords>
  <cp:lastModifiedBy>Pär Fjällström</cp:lastModifiedBy>
  <cp:revision>81</cp:revision>
  <cp:lastPrinted>2019-11-13T18:38:54Z</cp:lastPrinted>
  <dcterms:created xsi:type="dcterms:W3CDTF">2019-09-20T09:20:07Z</dcterms:created>
  <dcterms:modified xsi:type="dcterms:W3CDTF">2021-10-18T12:02:38Z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0x010100AC8126047BC11B44A50C4D58945BE9F1</vt:lpwstr>
  </property>
</Properties>
</file>